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8C1E0A-FAF5-477B-B4E9-411CEA78EA18}" type="doc">
      <dgm:prSet loTypeId="urn:microsoft.com/office/officeart/2005/8/layout/process3" loCatId="process" qsTypeId="urn:microsoft.com/office/officeart/2005/8/quickstyle/3d1" qsCatId="3D" csTypeId="urn:microsoft.com/office/officeart/2005/8/colors/colorful1#3" csCatId="colorful" phldr="1"/>
      <dgm:spPr/>
      <dgm:t>
        <a:bodyPr/>
        <a:lstStyle/>
        <a:p>
          <a:endParaRPr lang="en-MY"/>
        </a:p>
      </dgm:t>
    </dgm:pt>
    <dgm:pt modelId="{7799192B-8EA6-4591-B6CD-FA88A44F76E4}">
      <dgm:prSet phldrT="[Text]"/>
      <dgm:spPr/>
      <dgm:t>
        <a:bodyPr/>
        <a:lstStyle/>
        <a:p>
          <a:endParaRPr lang="en-US" dirty="0" smtClean="0">
            <a:latin typeface="Arial Black" pitchFamily="34" charset="0"/>
          </a:endParaRPr>
        </a:p>
        <a:p>
          <a:r>
            <a:rPr lang="en-US" dirty="0" smtClean="0">
              <a:latin typeface="Arial Black" pitchFamily="34" charset="0"/>
            </a:rPr>
            <a:t>  SEMESTER 1</a:t>
          </a:r>
          <a:endParaRPr lang="en-MY" dirty="0">
            <a:latin typeface="Arial Black" pitchFamily="34" charset="0"/>
          </a:endParaRPr>
        </a:p>
      </dgm:t>
    </dgm:pt>
    <dgm:pt modelId="{F4E1747F-CF8B-4DD2-9359-1655B23E60E6}" type="parTrans" cxnId="{382452F6-952A-452D-994A-995FEB9F22E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CA4FEC0A-362B-4571-8EAE-B20C15369131}" type="sibTrans" cxnId="{382452F6-952A-452D-994A-995FEB9F22E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BD5EC0C1-4DAD-49A8-8D00-CE14201EC3D5}">
      <dgm:prSet phldrT="[Text]"/>
      <dgm:spPr/>
      <dgm:t>
        <a:bodyPr/>
        <a:lstStyle/>
        <a:p>
          <a:endParaRPr lang="en-MY" dirty="0">
            <a:latin typeface="Arial Black" pitchFamily="34" charset="0"/>
          </a:endParaRPr>
        </a:p>
      </dgm:t>
    </dgm:pt>
    <dgm:pt modelId="{41356B67-6D26-41DA-A1D0-4F71C1307D18}" type="parTrans" cxnId="{3BFBC325-D680-4B14-AD7B-9AE15BAB2127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957AB142-708C-45A2-97DF-A27239999D52}" type="sibTrans" cxnId="{3BFBC325-D680-4B14-AD7B-9AE15BAB2127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3A069A57-3578-4E1E-AB84-628D08B001B8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Engineering Drawing</a:t>
          </a:r>
          <a:endParaRPr lang="en-MY" dirty="0">
            <a:latin typeface="Arial Black" pitchFamily="34" charset="0"/>
          </a:endParaRPr>
        </a:p>
      </dgm:t>
    </dgm:pt>
    <dgm:pt modelId="{231F90F2-1E43-438C-A233-214527A3FF75}" type="parTrans" cxnId="{90611859-F300-468E-BDE2-063148E6428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9C661072-ADFB-4ACC-B572-4CE879CDCEB4}" type="sibTrans" cxnId="{90611859-F300-468E-BDE2-063148E6428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F4810F4B-A5B6-4C2E-BD51-1D231150095E}">
      <dgm:prSet phldrT="[Text]"/>
      <dgm:spPr/>
      <dgm:t>
        <a:bodyPr/>
        <a:lstStyle/>
        <a:p>
          <a:endParaRPr lang="en-US" dirty="0" smtClean="0">
            <a:latin typeface="Arial Black" pitchFamily="34" charset="0"/>
          </a:endParaRPr>
        </a:p>
        <a:p>
          <a:r>
            <a:rPr lang="en-US" dirty="0" smtClean="0">
              <a:latin typeface="Arial Black" pitchFamily="34" charset="0"/>
            </a:rPr>
            <a:t>  SEMESTER </a:t>
          </a:r>
          <a:r>
            <a:rPr lang="en-US" dirty="0" smtClean="0">
              <a:latin typeface="Arial Black" pitchFamily="34" charset="0"/>
            </a:rPr>
            <a:t>2</a:t>
          </a:r>
          <a:endParaRPr lang="en-MY" dirty="0">
            <a:latin typeface="Arial Black" pitchFamily="34" charset="0"/>
          </a:endParaRPr>
        </a:p>
      </dgm:t>
    </dgm:pt>
    <dgm:pt modelId="{E06B527E-68AD-43D3-AE4C-0DCEF0EE0F64}" type="parTrans" cxnId="{4722E4F3-21DB-4F3D-987B-B27ECBC1C64C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AAEB5CF4-5219-40DA-BC76-20C9C42429E5}" type="sibTrans" cxnId="{4722E4F3-21DB-4F3D-987B-B27ECBC1C64C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3E2C99F0-9C58-4C16-B7C7-84A3E390FF82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Grinding Machine Operation</a:t>
          </a:r>
          <a:endParaRPr lang="en-MY" dirty="0">
            <a:latin typeface="Arial Black" pitchFamily="34" charset="0"/>
          </a:endParaRPr>
        </a:p>
      </dgm:t>
    </dgm:pt>
    <dgm:pt modelId="{76F9FF7A-F598-4A3E-89F4-2359873EF352}" type="parTrans" cxnId="{1824E6CE-8472-4BDF-A617-690512336EB2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57B41D9F-8585-4218-84C2-7C725DD137F3}" type="sibTrans" cxnId="{1824E6CE-8472-4BDF-A617-690512336EB2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27C1B4DD-62F6-4C13-877D-181086A88970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Lathe Machine Operation 2</a:t>
          </a:r>
          <a:endParaRPr lang="en-MY" dirty="0">
            <a:latin typeface="Arial Black" pitchFamily="34" charset="0"/>
          </a:endParaRPr>
        </a:p>
      </dgm:t>
    </dgm:pt>
    <dgm:pt modelId="{8C11CFED-671F-4C78-B7B4-98A64318C0FC}" type="parTrans" cxnId="{A3324C9F-34BA-4FAD-ABC1-30063262947A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E567DDBA-B25B-422B-810A-A603B8EB1177}" type="sibTrans" cxnId="{A3324C9F-34BA-4FAD-ABC1-30063262947A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A0A8D574-5453-47B1-BDD3-3A278B3BF7B0}">
      <dgm:prSet phldrT="[Text]"/>
      <dgm:spPr/>
      <dgm:t>
        <a:bodyPr/>
        <a:lstStyle/>
        <a:p>
          <a:endParaRPr lang="en-US" dirty="0" smtClean="0">
            <a:latin typeface="Arial Black" pitchFamily="34" charset="0"/>
          </a:endParaRPr>
        </a:p>
        <a:p>
          <a:r>
            <a:rPr lang="en-US" dirty="0" smtClean="0">
              <a:latin typeface="Arial Black" pitchFamily="34" charset="0"/>
            </a:rPr>
            <a:t>  SEMESTER </a:t>
          </a:r>
          <a:r>
            <a:rPr lang="en-US" dirty="0" smtClean="0">
              <a:latin typeface="Arial Black" pitchFamily="34" charset="0"/>
            </a:rPr>
            <a:t>3</a:t>
          </a:r>
          <a:endParaRPr lang="en-MY" dirty="0">
            <a:latin typeface="Arial Black" pitchFamily="34" charset="0"/>
          </a:endParaRPr>
        </a:p>
      </dgm:t>
    </dgm:pt>
    <dgm:pt modelId="{120847E2-5316-47C0-B2A0-C3813465540B}" type="parTrans" cxnId="{F20DC13E-6DAF-4675-B186-BB5EE814609C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49D397B0-5558-4DED-B0AD-841CAD6344B0}" type="sibTrans" cxnId="{F20DC13E-6DAF-4675-B186-BB5EE814609C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E27A7760-54D4-41DF-B189-24847DCA6ADF}">
      <dgm:prSet phldrT="[Text]"/>
      <dgm:spPr/>
      <dgm:t>
        <a:bodyPr/>
        <a:lstStyle/>
        <a:p>
          <a:endParaRPr lang="en-MY" dirty="0" smtClean="0">
            <a:latin typeface="Arial Black" pitchFamily="34" charset="0"/>
          </a:endParaRPr>
        </a:p>
        <a:p>
          <a:r>
            <a:rPr lang="en-MY" dirty="0" smtClean="0">
              <a:latin typeface="Arial Black" pitchFamily="34" charset="0"/>
            </a:rPr>
            <a:t>  SEMESTER 4</a:t>
          </a:r>
          <a:endParaRPr lang="en-MY" dirty="0">
            <a:latin typeface="Arial Black" pitchFamily="34" charset="0"/>
          </a:endParaRPr>
        </a:p>
      </dgm:t>
    </dgm:pt>
    <dgm:pt modelId="{6954AE2A-D240-42AD-A1D5-52C74343F8FE}" type="parTrans" cxnId="{825CB13C-C904-4A6C-8880-5E948A8ECD74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87C2AD41-0F55-4F99-A69A-4F3A866D5EE4}" type="sibTrans" cxnId="{825CB13C-C904-4A6C-8880-5E948A8ECD74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E9F4B4B3-B97D-41FC-87B8-3D62DFC96577}">
      <dgm:prSet/>
      <dgm:spPr/>
      <dgm:t>
        <a:bodyPr/>
        <a:lstStyle/>
        <a:p>
          <a:r>
            <a:rPr lang="en-MY" dirty="0" smtClean="0">
              <a:latin typeface="Arial Black" pitchFamily="34" charset="0"/>
            </a:rPr>
            <a:t>2D CAD Design</a:t>
          </a:r>
          <a:endParaRPr lang="en-MY" dirty="0">
            <a:latin typeface="Arial Black" pitchFamily="34" charset="0"/>
          </a:endParaRPr>
        </a:p>
      </dgm:t>
    </dgm:pt>
    <dgm:pt modelId="{C665B941-AD34-449D-B692-9EEB751978E2}" type="parTrans" cxnId="{D2EFC5F7-8B81-4AA7-B654-65BFE061C4DF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541DD0EB-D4D5-4342-8579-BA21C5416501}" type="sibTrans" cxnId="{D2EFC5F7-8B81-4AA7-B654-65BFE061C4DF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CDC7CF72-2E78-4E1F-89E4-7BA49C382F23}">
      <dgm:prSet/>
      <dgm:spPr/>
      <dgm:t>
        <a:bodyPr/>
        <a:lstStyle/>
        <a:p>
          <a:r>
            <a:rPr lang="en-MY" dirty="0" smtClean="0">
              <a:latin typeface="Arial Black" pitchFamily="34" charset="0"/>
            </a:rPr>
            <a:t>Cam Operation</a:t>
          </a:r>
          <a:endParaRPr lang="en-MY" dirty="0">
            <a:latin typeface="Arial Black" pitchFamily="34" charset="0"/>
          </a:endParaRPr>
        </a:p>
      </dgm:t>
    </dgm:pt>
    <dgm:pt modelId="{FA702D04-626F-4DF4-86DB-FB3824C401F7}" type="parTrans" cxnId="{69C92610-4D8D-4F12-975F-22AABA084DA3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A3CB9109-5AB7-4387-B190-C754138D4BF9}" type="sibTrans" cxnId="{69C92610-4D8D-4F12-975F-22AABA084DA3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06A16CA5-67D2-48D8-B60B-238B4E6B3D6B}">
      <dgm:prSet/>
      <dgm:spPr/>
      <dgm:t>
        <a:bodyPr/>
        <a:lstStyle/>
        <a:p>
          <a:r>
            <a:rPr lang="en-MY" dirty="0" smtClean="0">
              <a:latin typeface="Arial Black" pitchFamily="34" charset="0"/>
            </a:rPr>
            <a:t>3D CAD Design</a:t>
          </a:r>
          <a:endParaRPr lang="en-MY" dirty="0">
            <a:latin typeface="Arial Black" pitchFamily="34" charset="0"/>
          </a:endParaRPr>
        </a:p>
      </dgm:t>
    </dgm:pt>
    <dgm:pt modelId="{1F31CE11-392D-44A5-A18D-466FC6C6E366}" type="parTrans" cxnId="{EAB69A84-E5D2-44F4-9954-2559F568A53E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17932594-3209-498B-8396-7AB730FE1168}" type="sibTrans" cxnId="{EAB69A84-E5D2-44F4-9954-2559F568A53E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855B82A3-97F3-4F13-8FC9-B80ED0ACD5F6}">
      <dgm:prSet/>
      <dgm:spPr/>
      <dgm:t>
        <a:bodyPr/>
        <a:lstStyle/>
        <a:p>
          <a:r>
            <a:rPr lang="en-MY" dirty="0" smtClean="0">
              <a:latin typeface="Arial Black" pitchFamily="34" charset="0"/>
            </a:rPr>
            <a:t>CNC Milling Machine Operation</a:t>
          </a:r>
          <a:endParaRPr lang="en-MY" dirty="0">
            <a:latin typeface="Arial Black" pitchFamily="34" charset="0"/>
          </a:endParaRPr>
        </a:p>
      </dgm:t>
    </dgm:pt>
    <dgm:pt modelId="{A5ADF171-8746-4AAA-9A03-BA6AA0F68E87}" type="parTrans" cxnId="{A99FB091-8F38-461A-A247-9F4C6F9A98A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3D87EB94-2497-4697-8B15-774EA0CF7417}" type="sibTrans" cxnId="{A99FB091-8F38-461A-A247-9F4C6F9A98A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8576E608-9E79-495A-8CDA-67F573BA1B0C}">
      <dgm:prSet/>
      <dgm:spPr/>
      <dgm:t>
        <a:bodyPr/>
        <a:lstStyle/>
        <a:p>
          <a:r>
            <a:rPr lang="en-MY" dirty="0" smtClean="0">
              <a:latin typeface="Arial Black" pitchFamily="34" charset="0"/>
            </a:rPr>
            <a:t>Machine Operation Supervision</a:t>
          </a:r>
          <a:endParaRPr lang="en-MY" dirty="0">
            <a:latin typeface="Arial Black" pitchFamily="34" charset="0"/>
          </a:endParaRPr>
        </a:p>
      </dgm:t>
    </dgm:pt>
    <dgm:pt modelId="{D712750D-58F0-461B-98CF-FE180D86D127}" type="parTrans" cxnId="{5D7EFB02-63BF-4C40-B387-0A14B68DFE52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071AD30D-D621-44A3-9974-1B24546CCDD6}" type="sibTrans" cxnId="{5D7EFB02-63BF-4C40-B387-0A14B68DFE52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79E8D404-26B9-4D56-BE72-804C8E338C34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Measuring Instrument</a:t>
          </a:r>
          <a:endParaRPr lang="en-MY" dirty="0">
            <a:latin typeface="Arial Black" pitchFamily="34" charset="0"/>
          </a:endParaRPr>
        </a:p>
      </dgm:t>
    </dgm:pt>
    <dgm:pt modelId="{61A53100-3CE6-4FDB-BA41-408A3F02C5C3}" type="parTrans" cxnId="{AAA61832-1334-464E-B047-C16CB0BD571A}">
      <dgm:prSet/>
      <dgm:spPr/>
      <dgm:t>
        <a:bodyPr/>
        <a:lstStyle/>
        <a:p>
          <a:endParaRPr lang="en-US"/>
        </a:p>
      </dgm:t>
    </dgm:pt>
    <dgm:pt modelId="{26E9A44A-3AD0-425D-B091-10188389172E}" type="sibTrans" cxnId="{AAA61832-1334-464E-B047-C16CB0BD571A}">
      <dgm:prSet/>
      <dgm:spPr/>
      <dgm:t>
        <a:bodyPr/>
        <a:lstStyle/>
        <a:p>
          <a:endParaRPr lang="en-US"/>
        </a:p>
      </dgm:t>
    </dgm:pt>
    <dgm:pt modelId="{A4BA0AE5-EA95-426C-B329-C96A86218E2E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Lathe Machine Operation 1</a:t>
          </a:r>
          <a:endParaRPr lang="en-MY" dirty="0">
            <a:latin typeface="Arial Black" pitchFamily="34" charset="0"/>
          </a:endParaRPr>
        </a:p>
      </dgm:t>
    </dgm:pt>
    <dgm:pt modelId="{96A5C48D-C3D9-4D88-92B6-58CC63115A6C}" type="parTrans" cxnId="{C8FF0A95-D164-4DD8-A9E9-677A9FB78338}">
      <dgm:prSet/>
      <dgm:spPr/>
      <dgm:t>
        <a:bodyPr/>
        <a:lstStyle/>
        <a:p>
          <a:endParaRPr lang="en-US"/>
        </a:p>
      </dgm:t>
    </dgm:pt>
    <dgm:pt modelId="{3FD19542-47C8-4F9B-87AE-8BA310D9019C}" type="sibTrans" cxnId="{C8FF0A95-D164-4DD8-A9E9-677A9FB78338}">
      <dgm:prSet/>
      <dgm:spPr/>
      <dgm:t>
        <a:bodyPr/>
        <a:lstStyle/>
        <a:p>
          <a:endParaRPr lang="en-US"/>
        </a:p>
      </dgm:t>
    </dgm:pt>
    <dgm:pt modelId="{72F50864-36A4-4B20-B8D6-EBAB83448E35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Milling Machine Operation 1</a:t>
          </a:r>
          <a:endParaRPr lang="en-MY" dirty="0">
            <a:latin typeface="Arial Black" pitchFamily="34" charset="0"/>
          </a:endParaRPr>
        </a:p>
      </dgm:t>
    </dgm:pt>
    <dgm:pt modelId="{7910D137-1031-4F1B-91EA-30A875F80D04}" type="parTrans" cxnId="{CFCC558C-655F-4708-8A5E-72D48230F6B9}">
      <dgm:prSet/>
      <dgm:spPr/>
      <dgm:t>
        <a:bodyPr/>
        <a:lstStyle/>
        <a:p>
          <a:endParaRPr lang="en-US"/>
        </a:p>
      </dgm:t>
    </dgm:pt>
    <dgm:pt modelId="{A8BB7E47-110C-41E5-9C11-920A8DC07DA3}" type="sibTrans" cxnId="{CFCC558C-655F-4708-8A5E-72D48230F6B9}">
      <dgm:prSet/>
      <dgm:spPr/>
      <dgm:t>
        <a:bodyPr/>
        <a:lstStyle/>
        <a:p>
          <a:endParaRPr lang="en-US"/>
        </a:p>
      </dgm:t>
    </dgm:pt>
    <dgm:pt modelId="{F588D92A-9056-48C4-8254-E6D4B1A1517E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Component Assembly</a:t>
          </a:r>
          <a:endParaRPr lang="en-MY" dirty="0">
            <a:latin typeface="Arial Black" pitchFamily="34" charset="0"/>
          </a:endParaRPr>
        </a:p>
      </dgm:t>
    </dgm:pt>
    <dgm:pt modelId="{BA0EEA4C-E02D-4C4B-8B36-2111FB492A95}" type="parTrans" cxnId="{F9110D6F-57B4-41C0-8D05-CC388D39242B}">
      <dgm:prSet/>
      <dgm:spPr/>
      <dgm:t>
        <a:bodyPr/>
        <a:lstStyle/>
        <a:p>
          <a:endParaRPr lang="en-US"/>
        </a:p>
      </dgm:t>
    </dgm:pt>
    <dgm:pt modelId="{276D3790-97C9-404C-955B-0F6421DA5B00}" type="sibTrans" cxnId="{F9110D6F-57B4-41C0-8D05-CC388D39242B}">
      <dgm:prSet/>
      <dgm:spPr/>
      <dgm:t>
        <a:bodyPr/>
        <a:lstStyle/>
        <a:p>
          <a:endParaRPr lang="en-US"/>
        </a:p>
      </dgm:t>
    </dgm:pt>
    <dgm:pt modelId="{6D4AE5E4-DF30-4173-A704-9C464F8A2B35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Machine Preventive Maintenance</a:t>
          </a:r>
          <a:endParaRPr lang="en-MY" dirty="0">
            <a:latin typeface="Arial Black" pitchFamily="34" charset="0"/>
          </a:endParaRPr>
        </a:p>
      </dgm:t>
    </dgm:pt>
    <dgm:pt modelId="{BAD03267-A1FC-423A-8730-6D52EF7153D7}" type="parTrans" cxnId="{E61CA8A1-B0BD-4567-98E2-E1D4FDCEB611}">
      <dgm:prSet/>
      <dgm:spPr/>
      <dgm:t>
        <a:bodyPr/>
        <a:lstStyle/>
        <a:p>
          <a:endParaRPr lang="en-US"/>
        </a:p>
      </dgm:t>
    </dgm:pt>
    <dgm:pt modelId="{DB0EB4A2-6BFA-4AFF-B279-1453D874E1FB}" type="sibTrans" cxnId="{E61CA8A1-B0BD-4567-98E2-E1D4FDCEB611}">
      <dgm:prSet/>
      <dgm:spPr/>
      <dgm:t>
        <a:bodyPr/>
        <a:lstStyle/>
        <a:p>
          <a:endParaRPr lang="en-US"/>
        </a:p>
      </dgm:t>
    </dgm:pt>
    <dgm:pt modelId="{F071C232-F077-46EC-86F5-4AF8E2A32016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Milling Machine Operation 2</a:t>
          </a:r>
          <a:endParaRPr lang="en-MY" dirty="0">
            <a:latin typeface="Arial Black" pitchFamily="34" charset="0"/>
          </a:endParaRPr>
        </a:p>
      </dgm:t>
    </dgm:pt>
    <dgm:pt modelId="{B369893D-BC94-47AD-A1B9-A410F6771A14}" type="parTrans" cxnId="{D7A11FF2-80C0-4C95-9331-77A32E28600C}">
      <dgm:prSet/>
      <dgm:spPr/>
      <dgm:t>
        <a:bodyPr/>
        <a:lstStyle/>
        <a:p>
          <a:endParaRPr lang="en-US"/>
        </a:p>
      </dgm:t>
    </dgm:pt>
    <dgm:pt modelId="{991F9B1C-873E-403D-A6CE-B0FEC56B2080}" type="sibTrans" cxnId="{D7A11FF2-80C0-4C95-9331-77A32E28600C}">
      <dgm:prSet/>
      <dgm:spPr/>
      <dgm:t>
        <a:bodyPr/>
        <a:lstStyle/>
        <a:p>
          <a:endParaRPr lang="en-US"/>
        </a:p>
      </dgm:t>
    </dgm:pt>
    <dgm:pt modelId="{DF0FE409-AF57-4A0E-829B-A04C5E54E01D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CNC Lathe Machine Operation</a:t>
          </a:r>
          <a:endParaRPr lang="en-MY" dirty="0">
            <a:latin typeface="Arial Black" pitchFamily="34" charset="0"/>
          </a:endParaRPr>
        </a:p>
      </dgm:t>
    </dgm:pt>
    <dgm:pt modelId="{CC57FA22-85E0-4927-8843-15D1E6309E82}" type="parTrans" cxnId="{FB28CD3D-738F-4A4E-91A0-7B40168562E2}">
      <dgm:prSet/>
      <dgm:spPr/>
      <dgm:t>
        <a:bodyPr/>
        <a:lstStyle/>
        <a:p>
          <a:endParaRPr lang="en-US"/>
        </a:p>
      </dgm:t>
    </dgm:pt>
    <dgm:pt modelId="{409C7EC3-F784-402E-A290-B74E19974A4A}" type="sibTrans" cxnId="{FB28CD3D-738F-4A4E-91A0-7B40168562E2}">
      <dgm:prSet/>
      <dgm:spPr/>
      <dgm:t>
        <a:bodyPr/>
        <a:lstStyle/>
        <a:p>
          <a:endParaRPr lang="en-US"/>
        </a:p>
      </dgm:t>
    </dgm:pt>
    <dgm:pt modelId="{EEC80278-3F66-4C83-96C9-8CC7E29B874D}">
      <dgm:prSet phldrT="[Text]"/>
      <dgm:spPr/>
      <dgm:t>
        <a:bodyPr/>
        <a:lstStyle/>
        <a:p>
          <a:r>
            <a:rPr lang="en-MY" dirty="0" smtClean="0">
              <a:latin typeface="Arial Black" pitchFamily="34" charset="0"/>
            </a:rPr>
            <a:t>EDM Sinking Operation</a:t>
          </a:r>
          <a:endParaRPr lang="en-MY" dirty="0">
            <a:latin typeface="Arial Black" pitchFamily="34" charset="0"/>
          </a:endParaRPr>
        </a:p>
      </dgm:t>
    </dgm:pt>
    <dgm:pt modelId="{93F49389-2293-431C-A431-4326307C52F0}" type="parTrans" cxnId="{C679BA00-C49A-426E-BE52-4D6B5D137C93}">
      <dgm:prSet/>
      <dgm:spPr/>
      <dgm:t>
        <a:bodyPr/>
        <a:lstStyle/>
        <a:p>
          <a:endParaRPr lang="en-US"/>
        </a:p>
      </dgm:t>
    </dgm:pt>
    <dgm:pt modelId="{5768F679-A4BB-4697-86F4-063CA5161822}" type="sibTrans" cxnId="{C679BA00-C49A-426E-BE52-4D6B5D137C93}">
      <dgm:prSet/>
      <dgm:spPr/>
      <dgm:t>
        <a:bodyPr/>
        <a:lstStyle/>
        <a:p>
          <a:endParaRPr lang="en-US"/>
        </a:p>
      </dgm:t>
    </dgm:pt>
    <dgm:pt modelId="{D5EC4007-06F6-4AC3-8029-FE6E695597D0}">
      <dgm:prSet/>
      <dgm:spPr/>
      <dgm:t>
        <a:bodyPr/>
        <a:lstStyle/>
        <a:p>
          <a:r>
            <a:rPr lang="en-MY" dirty="0" smtClean="0">
              <a:latin typeface="Arial Black" pitchFamily="34" charset="0"/>
            </a:rPr>
            <a:t>CNC EDM Machine  Wire Cut Operation</a:t>
          </a:r>
          <a:endParaRPr lang="en-MY" dirty="0">
            <a:latin typeface="Arial Black" pitchFamily="34" charset="0"/>
          </a:endParaRPr>
        </a:p>
      </dgm:t>
    </dgm:pt>
    <dgm:pt modelId="{03BF130F-6B80-4553-957A-7CAF96E8B59F}" type="parTrans" cxnId="{4CA107C7-34CA-4C52-835A-D1844870F5B2}">
      <dgm:prSet/>
      <dgm:spPr/>
      <dgm:t>
        <a:bodyPr/>
        <a:lstStyle/>
        <a:p>
          <a:endParaRPr lang="en-US"/>
        </a:p>
      </dgm:t>
    </dgm:pt>
    <dgm:pt modelId="{A4231FDE-B792-4FB2-A98C-92935EC25501}" type="sibTrans" cxnId="{4CA107C7-34CA-4C52-835A-D1844870F5B2}">
      <dgm:prSet/>
      <dgm:spPr/>
      <dgm:t>
        <a:bodyPr/>
        <a:lstStyle/>
        <a:p>
          <a:endParaRPr lang="en-US"/>
        </a:p>
      </dgm:t>
    </dgm:pt>
    <dgm:pt modelId="{407275AE-3B8E-4A65-9520-746855E37736}">
      <dgm:prSet/>
      <dgm:spPr/>
      <dgm:t>
        <a:bodyPr/>
        <a:lstStyle/>
        <a:p>
          <a:endParaRPr lang="en-MY" dirty="0">
            <a:latin typeface="Arial Black" pitchFamily="34" charset="0"/>
          </a:endParaRPr>
        </a:p>
      </dgm:t>
    </dgm:pt>
    <dgm:pt modelId="{A5FE62AB-807B-4C53-82C7-91C495B5C54E}" type="parTrans" cxnId="{022F0873-3261-41F5-A426-BE6B523D30F7}">
      <dgm:prSet/>
      <dgm:spPr/>
      <dgm:t>
        <a:bodyPr/>
        <a:lstStyle/>
        <a:p>
          <a:endParaRPr lang="en-US"/>
        </a:p>
      </dgm:t>
    </dgm:pt>
    <dgm:pt modelId="{E3266120-2590-4987-90B1-CE5F4D514AF7}" type="sibTrans" cxnId="{022F0873-3261-41F5-A426-BE6B523D30F7}">
      <dgm:prSet/>
      <dgm:spPr/>
      <dgm:t>
        <a:bodyPr/>
        <a:lstStyle/>
        <a:p>
          <a:endParaRPr lang="en-US"/>
        </a:p>
      </dgm:t>
    </dgm:pt>
    <dgm:pt modelId="{31DBC614-D3D1-4443-9185-C759CE2E457B}">
      <dgm:prSet/>
      <dgm:spPr/>
      <dgm:t>
        <a:bodyPr/>
        <a:lstStyle/>
        <a:p>
          <a:r>
            <a:rPr lang="en-MY" dirty="0" smtClean="0">
              <a:latin typeface="Arial Black" pitchFamily="34" charset="0"/>
            </a:rPr>
            <a:t>CNC EDM Machine Die Sinking Operation</a:t>
          </a:r>
          <a:endParaRPr lang="en-MY" dirty="0">
            <a:latin typeface="Arial Black" pitchFamily="34" charset="0"/>
          </a:endParaRPr>
        </a:p>
      </dgm:t>
    </dgm:pt>
    <dgm:pt modelId="{6B092966-830C-4D64-ACA7-C8D2728458FA}" type="parTrans" cxnId="{6D7E7941-3A1C-424C-BED2-AA654F05AAC7}">
      <dgm:prSet/>
      <dgm:spPr/>
      <dgm:t>
        <a:bodyPr/>
        <a:lstStyle/>
        <a:p>
          <a:endParaRPr lang="en-US"/>
        </a:p>
      </dgm:t>
    </dgm:pt>
    <dgm:pt modelId="{8B866243-FD3C-44D7-A58C-369B55E1FF51}" type="sibTrans" cxnId="{6D7E7941-3A1C-424C-BED2-AA654F05AAC7}">
      <dgm:prSet/>
      <dgm:spPr/>
      <dgm:t>
        <a:bodyPr/>
        <a:lstStyle/>
        <a:p>
          <a:endParaRPr lang="en-US"/>
        </a:p>
      </dgm:t>
    </dgm:pt>
    <dgm:pt modelId="{88A310C2-543A-47A4-9DB4-E790897A0B25}">
      <dgm:prSet/>
      <dgm:spPr/>
      <dgm:t>
        <a:bodyPr/>
        <a:lstStyle/>
        <a:p>
          <a:r>
            <a:rPr lang="en-MY" dirty="0" smtClean="0">
              <a:latin typeface="Arial Black" pitchFamily="34" charset="0"/>
            </a:rPr>
            <a:t>Machine Maintenance Supervision</a:t>
          </a:r>
          <a:endParaRPr lang="en-MY" dirty="0">
            <a:latin typeface="Arial Black" pitchFamily="34" charset="0"/>
          </a:endParaRPr>
        </a:p>
      </dgm:t>
    </dgm:pt>
    <dgm:pt modelId="{6DC9C2E4-60DE-41C3-8CB0-3488415C15D5}" type="parTrans" cxnId="{1D89EACF-55BC-46BD-937B-183CC3205129}">
      <dgm:prSet/>
      <dgm:spPr/>
      <dgm:t>
        <a:bodyPr/>
        <a:lstStyle/>
        <a:p>
          <a:endParaRPr lang="en-US"/>
        </a:p>
      </dgm:t>
    </dgm:pt>
    <dgm:pt modelId="{59545142-7102-4607-8F05-D604B7339435}" type="sibTrans" cxnId="{1D89EACF-55BC-46BD-937B-183CC3205129}">
      <dgm:prSet/>
      <dgm:spPr/>
      <dgm:t>
        <a:bodyPr/>
        <a:lstStyle/>
        <a:p>
          <a:endParaRPr lang="en-US"/>
        </a:p>
      </dgm:t>
    </dgm:pt>
    <dgm:pt modelId="{1A6ADBD0-A6E1-4CF0-AF1E-D23B7CD55082}">
      <dgm:prSet/>
      <dgm:spPr/>
      <dgm:t>
        <a:bodyPr/>
        <a:lstStyle/>
        <a:p>
          <a:r>
            <a:rPr lang="en-MY" dirty="0" smtClean="0">
              <a:latin typeface="Arial Black" pitchFamily="34" charset="0"/>
            </a:rPr>
            <a:t>Micro Precision Grinding  Operation</a:t>
          </a:r>
          <a:endParaRPr lang="en-MY" dirty="0">
            <a:latin typeface="Arial Black" pitchFamily="34" charset="0"/>
          </a:endParaRPr>
        </a:p>
      </dgm:t>
    </dgm:pt>
    <dgm:pt modelId="{059E8A44-42F2-4B58-8845-05522A91DA87}" type="parTrans" cxnId="{F98C10CC-0E1F-4602-9F0B-2669C280B64A}">
      <dgm:prSet/>
      <dgm:spPr/>
      <dgm:t>
        <a:bodyPr/>
        <a:lstStyle/>
        <a:p>
          <a:endParaRPr lang="en-US"/>
        </a:p>
      </dgm:t>
    </dgm:pt>
    <dgm:pt modelId="{D7F0FDDC-D989-4760-9239-7848023638A0}" type="sibTrans" cxnId="{F98C10CC-0E1F-4602-9F0B-2669C280B64A}">
      <dgm:prSet/>
      <dgm:spPr/>
      <dgm:t>
        <a:bodyPr/>
        <a:lstStyle/>
        <a:p>
          <a:endParaRPr lang="en-US"/>
        </a:p>
      </dgm:t>
    </dgm:pt>
    <dgm:pt modelId="{23EC7DDF-A36F-4944-8C21-74E919C02E39}">
      <dgm:prSet/>
      <dgm:spPr/>
      <dgm:t>
        <a:bodyPr/>
        <a:lstStyle/>
        <a:p>
          <a:r>
            <a:rPr lang="en-MY" dirty="0" smtClean="0">
              <a:latin typeface="Arial Black" pitchFamily="34" charset="0"/>
            </a:rPr>
            <a:t>CNC Grinding Machine Operation</a:t>
          </a:r>
          <a:endParaRPr lang="en-MY" dirty="0">
            <a:latin typeface="Arial Black" pitchFamily="34" charset="0"/>
          </a:endParaRPr>
        </a:p>
      </dgm:t>
    </dgm:pt>
    <dgm:pt modelId="{6DF83477-2551-45B4-B477-80FF4AF1556F}" type="parTrans" cxnId="{F6F762E6-CC53-43CE-A66D-8A6BD25F903E}">
      <dgm:prSet/>
      <dgm:spPr/>
      <dgm:t>
        <a:bodyPr/>
        <a:lstStyle/>
        <a:p>
          <a:endParaRPr lang="en-US"/>
        </a:p>
      </dgm:t>
    </dgm:pt>
    <dgm:pt modelId="{359749CE-2FB5-464D-9275-3B26A2CE0B72}" type="sibTrans" cxnId="{F6F762E6-CC53-43CE-A66D-8A6BD25F903E}">
      <dgm:prSet/>
      <dgm:spPr/>
      <dgm:t>
        <a:bodyPr/>
        <a:lstStyle/>
        <a:p>
          <a:endParaRPr lang="en-US"/>
        </a:p>
      </dgm:t>
    </dgm:pt>
    <dgm:pt modelId="{EAE900D1-E781-4CC9-AB03-35FC149D8479}" type="pres">
      <dgm:prSet presAssocID="{3B8C1E0A-FAF5-477B-B4E9-411CEA78EA1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98CC3220-6E44-41CC-BF0C-EB0EA93E2319}" type="pres">
      <dgm:prSet presAssocID="{7799192B-8EA6-4591-B6CD-FA88A44F76E4}" presName="composite" presStyleCnt="0"/>
      <dgm:spPr/>
    </dgm:pt>
    <dgm:pt modelId="{7A10C018-E05C-48C5-9A2B-05F2E3B0CEE2}" type="pres">
      <dgm:prSet presAssocID="{7799192B-8EA6-4591-B6CD-FA88A44F76E4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2270944-B296-4A9E-A5AB-7B368FE3112F}" type="pres">
      <dgm:prSet presAssocID="{7799192B-8EA6-4591-B6CD-FA88A44F76E4}" presName="parSh" presStyleLbl="node1" presStyleIdx="0" presStyleCnt="4" custLinFactNeighborY="-63219"/>
      <dgm:spPr/>
      <dgm:t>
        <a:bodyPr/>
        <a:lstStyle/>
        <a:p>
          <a:endParaRPr lang="en-MY"/>
        </a:p>
      </dgm:t>
    </dgm:pt>
    <dgm:pt modelId="{28F292B2-FED0-4CD2-9784-CC480DE07F32}" type="pres">
      <dgm:prSet presAssocID="{7799192B-8EA6-4591-B6CD-FA88A44F76E4}" presName="desTx" presStyleLbl="fgAcc1" presStyleIdx="0" presStyleCnt="4" custLinFactNeighborX="-24151" custLinFactNeighborY="3044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70A70F9-6FA8-4777-A1C4-0E8315074350}" type="pres">
      <dgm:prSet presAssocID="{CA4FEC0A-362B-4571-8EAE-B20C15369131}" presName="sibTrans" presStyleLbl="sibTrans2D1" presStyleIdx="0" presStyleCnt="3" custAng="5377857" custLinFactX="-100000" custLinFactY="100000" custLinFactNeighborX="-168497" custLinFactNeighborY="169631"/>
      <dgm:spPr/>
      <dgm:t>
        <a:bodyPr/>
        <a:lstStyle/>
        <a:p>
          <a:endParaRPr lang="en-MY"/>
        </a:p>
      </dgm:t>
    </dgm:pt>
    <dgm:pt modelId="{AD17D190-D749-44B7-BA0A-8530FC841614}" type="pres">
      <dgm:prSet presAssocID="{CA4FEC0A-362B-4571-8EAE-B20C15369131}" presName="connTx" presStyleLbl="sibTrans2D1" presStyleIdx="0" presStyleCnt="3"/>
      <dgm:spPr/>
      <dgm:t>
        <a:bodyPr/>
        <a:lstStyle/>
        <a:p>
          <a:endParaRPr lang="en-MY"/>
        </a:p>
      </dgm:t>
    </dgm:pt>
    <dgm:pt modelId="{EFF6E9D6-A526-425E-9D40-A3DB30040437}" type="pres">
      <dgm:prSet presAssocID="{F4810F4B-A5B6-4C2E-BD51-1D231150095E}" presName="composite" presStyleCnt="0"/>
      <dgm:spPr/>
    </dgm:pt>
    <dgm:pt modelId="{8689C74E-43AC-430A-A278-49B80D1BF720}" type="pres">
      <dgm:prSet presAssocID="{F4810F4B-A5B6-4C2E-BD51-1D231150095E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6E6FDC8-1331-4E72-B4F6-1F764DF3E32E}" type="pres">
      <dgm:prSet presAssocID="{F4810F4B-A5B6-4C2E-BD51-1D231150095E}" presName="parSh" presStyleLbl="node1" presStyleIdx="1" presStyleCnt="4" custLinFactNeighborX="-1538" custLinFactNeighborY="-61511"/>
      <dgm:spPr/>
      <dgm:t>
        <a:bodyPr/>
        <a:lstStyle/>
        <a:p>
          <a:endParaRPr lang="en-MY"/>
        </a:p>
      </dgm:t>
    </dgm:pt>
    <dgm:pt modelId="{22C24929-323A-48F6-B770-D46B955EB972}" type="pres">
      <dgm:prSet presAssocID="{F4810F4B-A5B6-4C2E-BD51-1D231150095E}" presName="desTx" presStyleLbl="fgAcc1" presStyleIdx="1" presStyleCnt="4" custLinFactNeighborX="-19323" custLinFactNeighborY="4809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004A9C2-B911-45F8-8843-E2C5AA535F66}" type="pres">
      <dgm:prSet presAssocID="{AAEB5CF4-5219-40DA-BC76-20C9C42429E5}" presName="sibTrans" presStyleLbl="sibTrans2D1" presStyleIdx="1" presStyleCnt="3" custAng="5400000" custLinFactX="-100000" custLinFactY="100000" custLinFactNeighborX="-150406" custLinFactNeighborY="159413"/>
      <dgm:spPr/>
      <dgm:t>
        <a:bodyPr/>
        <a:lstStyle/>
        <a:p>
          <a:endParaRPr lang="en-MY"/>
        </a:p>
      </dgm:t>
    </dgm:pt>
    <dgm:pt modelId="{7ED8D8C8-E54C-4B23-93D7-29CA45ADDE10}" type="pres">
      <dgm:prSet presAssocID="{AAEB5CF4-5219-40DA-BC76-20C9C42429E5}" presName="connTx" presStyleLbl="sibTrans2D1" presStyleIdx="1" presStyleCnt="3"/>
      <dgm:spPr/>
      <dgm:t>
        <a:bodyPr/>
        <a:lstStyle/>
        <a:p>
          <a:endParaRPr lang="en-MY"/>
        </a:p>
      </dgm:t>
    </dgm:pt>
    <dgm:pt modelId="{A1A3F690-1875-4542-AF55-106A89869020}" type="pres">
      <dgm:prSet presAssocID="{A0A8D574-5453-47B1-BDD3-3A278B3BF7B0}" presName="composite" presStyleCnt="0"/>
      <dgm:spPr/>
    </dgm:pt>
    <dgm:pt modelId="{7A51FDA3-B54A-442B-A980-1E388C72D147}" type="pres">
      <dgm:prSet presAssocID="{A0A8D574-5453-47B1-BDD3-3A278B3BF7B0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739A646-10A0-4268-88A4-420E88120948}" type="pres">
      <dgm:prSet presAssocID="{A0A8D574-5453-47B1-BDD3-3A278B3BF7B0}" presName="parSh" presStyleLbl="node1" presStyleIdx="2" presStyleCnt="4" custLinFactNeighborX="-513" custLinFactNeighborY="-57239"/>
      <dgm:spPr/>
      <dgm:t>
        <a:bodyPr/>
        <a:lstStyle/>
        <a:p>
          <a:endParaRPr lang="en-MY"/>
        </a:p>
      </dgm:t>
    </dgm:pt>
    <dgm:pt modelId="{7AEB0AFE-B167-4EE3-A315-74846711E836}" type="pres">
      <dgm:prSet presAssocID="{A0A8D574-5453-47B1-BDD3-3A278B3BF7B0}" presName="desTx" presStyleLbl="fgAcc1" presStyleIdx="2" presStyleCnt="4" custLinFactNeighborX="-19374" custLinFactNeighborY="1414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36A6EFB-181D-4D70-A1FF-75C33D06F10F}" type="pres">
      <dgm:prSet presAssocID="{49D397B0-5558-4DED-B0AD-841CAD6344B0}" presName="sibTrans" presStyleLbl="sibTrans2D1" presStyleIdx="2" presStyleCnt="3" custAng="5400000" custScaleX="127856" custLinFactX="-101054" custLinFactY="100000" custLinFactNeighborX="-200000" custLinFactNeighborY="153236"/>
      <dgm:spPr/>
      <dgm:t>
        <a:bodyPr/>
        <a:lstStyle/>
        <a:p>
          <a:endParaRPr lang="en-MY"/>
        </a:p>
      </dgm:t>
    </dgm:pt>
    <dgm:pt modelId="{06E574DF-55F5-4D28-A37F-2F7CFE3AAE39}" type="pres">
      <dgm:prSet presAssocID="{49D397B0-5558-4DED-B0AD-841CAD6344B0}" presName="connTx" presStyleLbl="sibTrans2D1" presStyleIdx="2" presStyleCnt="3"/>
      <dgm:spPr/>
      <dgm:t>
        <a:bodyPr/>
        <a:lstStyle/>
        <a:p>
          <a:endParaRPr lang="en-MY"/>
        </a:p>
      </dgm:t>
    </dgm:pt>
    <dgm:pt modelId="{EB762D68-4657-4749-A695-79332C78D12B}" type="pres">
      <dgm:prSet presAssocID="{E27A7760-54D4-41DF-B189-24847DCA6ADF}" presName="composite" presStyleCnt="0"/>
      <dgm:spPr/>
    </dgm:pt>
    <dgm:pt modelId="{CC6BC6FB-37D5-4F3E-91A3-FB70C486F09F}" type="pres">
      <dgm:prSet presAssocID="{E27A7760-54D4-41DF-B189-24847DCA6ADF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41BC7C6-B195-49D3-AF31-3AE622488B71}" type="pres">
      <dgm:prSet presAssocID="{E27A7760-54D4-41DF-B189-24847DCA6ADF}" presName="parSh" presStyleLbl="node1" presStyleIdx="3" presStyleCnt="4" custLinFactNeighborX="-12302" custLinFactNeighborY="-54676"/>
      <dgm:spPr/>
      <dgm:t>
        <a:bodyPr/>
        <a:lstStyle/>
        <a:p>
          <a:endParaRPr lang="en-MY"/>
        </a:p>
      </dgm:t>
    </dgm:pt>
    <dgm:pt modelId="{34B44994-9D91-4FE4-87A3-B40BC9FDB474}" type="pres">
      <dgm:prSet presAssocID="{E27A7760-54D4-41DF-B189-24847DCA6ADF}" presName="desTx" presStyleLbl="fgAcc1" presStyleIdx="3" presStyleCnt="4" custLinFactNeighborX="-23579" custLinFactNeighborY="4437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382452F6-952A-452D-994A-995FEB9F22E6}" srcId="{3B8C1E0A-FAF5-477B-B4E9-411CEA78EA18}" destId="{7799192B-8EA6-4591-B6CD-FA88A44F76E4}" srcOrd="0" destOrd="0" parTransId="{F4E1747F-CF8B-4DD2-9359-1655B23E60E6}" sibTransId="{CA4FEC0A-362B-4571-8EAE-B20C15369131}"/>
    <dgm:cxn modelId="{5D7EFB02-63BF-4C40-B387-0A14B68DFE52}" srcId="{E27A7760-54D4-41DF-B189-24847DCA6ADF}" destId="{8576E608-9E79-495A-8CDA-67F573BA1B0C}" srcOrd="4" destOrd="0" parTransId="{D712750D-58F0-461B-98CF-FE180D86D127}" sibTransId="{071AD30D-D621-44A3-9974-1B24546CCDD6}"/>
    <dgm:cxn modelId="{426FC4D9-DF2E-44DA-8F97-93F063CFF1F2}" type="presOf" srcId="{AAEB5CF4-5219-40DA-BC76-20C9C42429E5}" destId="{0004A9C2-B911-45F8-8843-E2C5AA535F66}" srcOrd="0" destOrd="0" presId="urn:microsoft.com/office/officeart/2005/8/layout/process3"/>
    <dgm:cxn modelId="{914D6D83-93DB-4895-B95F-3092069B367F}" type="presOf" srcId="{F588D92A-9056-48C4-8254-E6D4B1A1517E}" destId="{28F292B2-FED0-4CD2-9784-CC480DE07F32}" srcOrd="0" destOrd="5" presId="urn:microsoft.com/office/officeart/2005/8/layout/process3"/>
    <dgm:cxn modelId="{D7A11FF2-80C0-4C95-9331-77A32E28600C}" srcId="{F4810F4B-A5B6-4C2E-BD51-1D231150095E}" destId="{F071C232-F077-46EC-86F5-4AF8E2A32016}" srcOrd="2" destOrd="0" parTransId="{B369893D-BC94-47AD-A1B9-A410F6771A14}" sibTransId="{991F9B1C-873E-403D-A6CE-B0FEC56B2080}"/>
    <dgm:cxn modelId="{4CA107C7-34CA-4C52-835A-D1844870F5B2}" srcId="{A0A8D574-5453-47B1-BDD3-3A278B3BF7B0}" destId="{D5EC4007-06F6-4AC3-8029-FE6E695597D0}" srcOrd="2" destOrd="0" parTransId="{03BF130F-6B80-4553-957A-7CAF96E8B59F}" sibTransId="{A4231FDE-B792-4FB2-A98C-92935EC25501}"/>
    <dgm:cxn modelId="{6D5D9618-7479-4BFA-B689-D602C5D9627F}" type="presOf" srcId="{E27A7760-54D4-41DF-B189-24847DCA6ADF}" destId="{CC6BC6FB-37D5-4F3E-91A3-FB70C486F09F}" srcOrd="0" destOrd="0" presId="urn:microsoft.com/office/officeart/2005/8/layout/process3"/>
    <dgm:cxn modelId="{3BFBC325-D680-4B14-AD7B-9AE15BAB2127}" srcId="{7799192B-8EA6-4591-B6CD-FA88A44F76E4}" destId="{BD5EC0C1-4DAD-49A8-8D00-CE14201EC3D5}" srcOrd="0" destOrd="0" parTransId="{41356B67-6D26-41DA-A1D0-4F71C1307D18}" sibTransId="{957AB142-708C-45A2-97DF-A27239999D52}"/>
    <dgm:cxn modelId="{D2EFC5F7-8B81-4AA7-B654-65BFE061C4DF}" srcId="{A0A8D574-5453-47B1-BDD3-3A278B3BF7B0}" destId="{E9F4B4B3-B97D-41FC-87B8-3D62DFC96577}" srcOrd="0" destOrd="0" parTransId="{C665B941-AD34-449D-B692-9EEB751978E2}" sibTransId="{541DD0EB-D4D5-4342-8579-BA21C5416501}"/>
    <dgm:cxn modelId="{6D7E7941-3A1C-424C-BED2-AA654F05AAC7}" srcId="{A0A8D574-5453-47B1-BDD3-3A278B3BF7B0}" destId="{31DBC614-D3D1-4443-9185-C759CE2E457B}" srcOrd="3" destOrd="0" parTransId="{6B092966-830C-4D64-ACA7-C8D2728458FA}" sibTransId="{8B866243-FD3C-44D7-A58C-369B55E1FF51}"/>
    <dgm:cxn modelId="{F20DC13E-6DAF-4675-B186-BB5EE814609C}" srcId="{3B8C1E0A-FAF5-477B-B4E9-411CEA78EA18}" destId="{A0A8D574-5453-47B1-BDD3-3A278B3BF7B0}" srcOrd="2" destOrd="0" parTransId="{120847E2-5316-47C0-B2A0-C3813465540B}" sibTransId="{49D397B0-5558-4DED-B0AD-841CAD6344B0}"/>
    <dgm:cxn modelId="{BD96C5EE-58F4-479A-B7F4-362634869AFC}" type="presOf" srcId="{06A16CA5-67D2-48D8-B60B-238B4E6B3D6B}" destId="{34B44994-9D91-4FE4-87A3-B40BC9FDB474}" srcOrd="0" destOrd="0" presId="urn:microsoft.com/office/officeart/2005/8/layout/process3"/>
    <dgm:cxn modelId="{2C65E00B-59CA-4E1E-A8D6-44E0DB5262BE}" type="presOf" srcId="{E9F4B4B3-B97D-41FC-87B8-3D62DFC96577}" destId="{7AEB0AFE-B167-4EE3-A315-74846711E836}" srcOrd="0" destOrd="0" presId="urn:microsoft.com/office/officeart/2005/8/layout/process3"/>
    <dgm:cxn modelId="{A99FB091-8F38-461A-A247-9F4C6F9A98A6}" srcId="{E27A7760-54D4-41DF-B189-24847DCA6ADF}" destId="{855B82A3-97F3-4F13-8FC9-B80ED0ACD5F6}" srcOrd="2" destOrd="0" parTransId="{A5ADF171-8746-4AAA-9A03-BA6AA0F68E87}" sibTransId="{3D87EB94-2497-4697-8B15-774EA0CF7417}"/>
    <dgm:cxn modelId="{825CB13C-C904-4A6C-8880-5E948A8ECD74}" srcId="{3B8C1E0A-FAF5-477B-B4E9-411CEA78EA18}" destId="{E27A7760-54D4-41DF-B189-24847DCA6ADF}" srcOrd="3" destOrd="0" parTransId="{6954AE2A-D240-42AD-A1D5-52C74343F8FE}" sibTransId="{87C2AD41-0F55-4F99-A69A-4F3A866D5EE4}"/>
    <dgm:cxn modelId="{F4FA0100-D231-4C6E-8F3F-EE23A6F48F96}" type="presOf" srcId="{27C1B4DD-62F6-4C13-877D-181086A88970}" destId="{22C24929-323A-48F6-B770-D46B955EB972}" srcOrd="0" destOrd="1" presId="urn:microsoft.com/office/officeart/2005/8/layout/process3"/>
    <dgm:cxn modelId="{03FD764D-0E85-4E99-9DEA-0361BD664FC9}" type="presOf" srcId="{F4810F4B-A5B6-4C2E-BD51-1D231150095E}" destId="{8689C74E-43AC-430A-A278-49B80D1BF720}" srcOrd="0" destOrd="0" presId="urn:microsoft.com/office/officeart/2005/8/layout/process3"/>
    <dgm:cxn modelId="{C679BA00-C49A-426E-BE52-4D6B5D137C93}" srcId="{F4810F4B-A5B6-4C2E-BD51-1D231150095E}" destId="{EEC80278-3F66-4C83-96C9-8CC7E29B874D}" srcOrd="4" destOrd="0" parTransId="{93F49389-2293-431C-A431-4326307C52F0}" sibTransId="{5768F679-A4BB-4697-86F4-063CA5161822}"/>
    <dgm:cxn modelId="{123E20E7-B0AD-4622-9B01-2F782EB03A30}" type="presOf" srcId="{CA4FEC0A-362B-4571-8EAE-B20C15369131}" destId="{AD17D190-D749-44B7-BA0A-8530FC841614}" srcOrd="1" destOrd="0" presId="urn:microsoft.com/office/officeart/2005/8/layout/process3"/>
    <dgm:cxn modelId="{6BF34BB9-F0BB-44C8-80C6-587A07E990DD}" type="presOf" srcId="{AAEB5CF4-5219-40DA-BC76-20C9C42429E5}" destId="{7ED8D8C8-E54C-4B23-93D7-29CA45ADDE10}" srcOrd="1" destOrd="0" presId="urn:microsoft.com/office/officeart/2005/8/layout/process3"/>
    <dgm:cxn modelId="{50A69154-13EC-4801-ABE4-2DAF40CD1046}" type="presOf" srcId="{A0A8D574-5453-47B1-BDD3-3A278B3BF7B0}" destId="{C739A646-10A0-4268-88A4-420E88120948}" srcOrd="1" destOrd="0" presId="urn:microsoft.com/office/officeart/2005/8/layout/process3"/>
    <dgm:cxn modelId="{74FF369C-7DEE-4435-8F8A-58974EC12017}" type="presOf" srcId="{6D4AE5E4-DF30-4173-A704-9C464F8A2B35}" destId="{28F292B2-FED0-4CD2-9784-CC480DE07F32}" srcOrd="0" destOrd="6" presId="urn:microsoft.com/office/officeart/2005/8/layout/process3"/>
    <dgm:cxn modelId="{1D89EACF-55BC-46BD-937B-183CC3205129}" srcId="{A0A8D574-5453-47B1-BDD3-3A278B3BF7B0}" destId="{88A310C2-543A-47A4-9DB4-E790897A0B25}" srcOrd="4" destOrd="0" parTransId="{6DC9C2E4-60DE-41C3-8CB0-3488415C15D5}" sibTransId="{59545142-7102-4607-8F05-D604B7339435}"/>
    <dgm:cxn modelId="{D5E2883A-419A-43D0-B42D-8AA4BD41639D}" type="presOf" srcId="{CDC7CF72-2E78-4E1F-89E4-7BA49C382F23}" destId="{7AEB0AFE-B167-4EE3-A315-74846711E836}" srcOrd="0" destOrd="1" presId="urn:microsoft.com/office/officeart/2005/8/layout/process3"/>
    <dgm:cxn modelId="{CFC04D4A-DC9F-42C6-844A-A0904BE21AA1}" type="presOf" srcId="{F4810F4B-A5B6-4C2E-BD51-1D231150095E}" destId="{16E6FDC8-1331-4E72-B4F6-1F764DF3E32E}" srcOrd="1" destOrd="0" presId="urn:microsoft.com/office/officeart/2005/8/layout/process3"/>
    <dgm:cxn modelId="{EAB69A84-E5D2-44F4-9954-2559F568A53E}" srcId="{E27A7760-54D4-41DF-B189-24847DCA6ADF}" destId="{06A16CA5-67D2-48D8-B60B-238B4E6B3D6B}" srcOrd="0" destOrd="0" parTransId="{1F31CE11-392D-44A5-A18D-466FC6C6E366}" sibTransId="{17932594-3209-498B-8396-7AB730FE1168}"/>
    <dgm:cxn modelId="{AC52C8F5-F84C-43EA-8F50-E697C8117458}" type="presOf" srcId="{31DBC614-D3D1-4443-9185-C759CE2E457B}" destId="{7AEB0AFE-B167-4EE3-A315-74846711E836}" srcOrd="0" destOrd="3" presId="urn:microsoft.com/office/officeart/2005/8/layout/process3"/>
    <dgm:cxn modelId="{D3572989-0E30-448C-83B9-12C3869C4F1A}" type="presOf" srcId="{F071C232-F077-46EC-86F5-4AF8E2A32016}" destId="{22C24929-323A-48F6-B770-D46B955EB972}" srcOrd="0" destOrd="2" presId="urn:microsoft.com/office/officeart/2005/8/layout/process3"/>
    <dgm:cxn modelId="{95C83EB2-F014-41CE-A451-E12D9EF82740}" type="presOf" srcId="{A0A8D574-5453-47B1-BDD3-3A278B3BF7B0}" destId="{7A51FDA3-B54A-442B-A980-1E388C72D147}" srcOrd="0" destOrd="0" presId="urn:microsoft.com/office/officeart/2005/8/layout/process3"/>
    <dgm:cxn modelId="{AAA61832-1334-464E-B047-C16CB0BD571A}" srcId="{7799192B-8EA6-4591-B6CD-FA88A44F76E4}" destId="{79E8D404-26B9-4D56-BE72-804C8E338C34}" srcOrd="2" destOrd="0" parTransId="{61A53100-3CE6-4FDB-BA41-408A3F02C5C3}" sibTransId="{26E9A44A-3AD0-425D-B091-10188389172E}"/>
    <dgm:cxn modelId="{6BB9A557-3721-4D32-8B00-635E4748A703}" type="presOf" srcId="{7799192B-8EA6-4591-B6CD-FA88A44F76E4}" destId="{D2270944-B296-4A9E-A5AB-7B368FE3112F}" srcOrd="1" destOrd="0" presId="urn:microsoft.com/office/officeart/2005/8/layout/process3"/>
    <dgm:cxn modelId="{C8FF0A95-D164-4DD8-A9E9-677A9FB78338}" srcId="{7799192B-8EA6-4591-B6CD-FA88A44F76E4}" destId="{A4BA0AE5-EA95-426C-B329-C96A86218E2E}" srcOrd="3" destOrd="0" parTransId="{96A5C48D-C3D9-4D88-92B6-58CC63115A6C}" sibTransId="{3FD19542-47C8-4F9B-87AE-8BA310D9019C}"/>
    <dgm:cxn modelId="{4722E4F3-21DB-4F3D-987B-B27ECBC1C64C}" srcId="{3B8C1E0A-FAF5-477B-B4E9-411CEA78EA18}" destId="{F4810F4B-A5B6-4C2E-BD51-1D231150095E}" srcOrd="1" destOrd="0" parTransId="{E06B527E-68AD-43D3-AE4C-0DCEF0EE0F64}" sibTransId="{AAEB5CF4-5219-40DA-BC76-20C9C42429E5}"/>
    <dgm:cxn modelId="{53C76931-FC71-4DEC-AA47-4EDD2386A395}" type="presOf" srcId="{79E8D404-26B9-4D56-BE72-804C8E338C34}" destId="{28F292B2-FED0-4CD2-9784-CC480DE07F32}" srcOrd="0" destOrd="2" presId="urn:microsoft.com/office/officeart/2005/8/layout/process3"/>
    <dgm:cxn modelId="{DDE64697-F956-40B1-BF74-BB5BCDB0A0FA}" type="presOf" srcId="{A4BA0AE5-EA95-426C-B329-C96A86218E2E}" destId="{28F292B2-FED0-4CD2-9784-CC480DE07F32}" srcOrd="0" destOrd="3" presId="urn:microsoft.com/office/officeart/2005/8/layout/process3"/>
    <dgm:cxn modelId="{8A0B8DE3-7E2C-4558-A98A-F5E984EE9408}" type="presOf" srcId="{DF0FE409-AF57-4A0E-829B-A04C5E54E01D}" destId="{22C24929-323A-48F6-B770-D46B955EB972}" srcOrd="0" destOrd="3" presId="urn:microsoft.com/office/officeart/2005/8/layout/process3"/>
    <dgm:cxn modelId="{94E54664-CA37-48D8-B0AA-7A14BBA57571}" type="presOf" srcId="{D5EC4007-06F6-4AC3-8029-FE6E695597D0}" destId="{7AEB0AFE-B167-4EE3-A315-74846711E836}" srcOrd="0" destOrd="2" presId="urn:microsoft.com/office/officeart/2005/8/layout/process3"/>
    <dgm:cxn modelId="{1824E6CE-8472-4BDF-A617-690512336EB2}" srcId="{F4810F4B-A5B6-4C2E-BD51-1D231150095E}" destId="{3E2C99F0-9C58-4C16-B7C7-84A3E390FF82}" srcOrd="0" destOrd="0" parTransId="{76F9FF7A-F598-4A3E-89F4-2359873EF352}" sibTransId="{57B41D9F-8585-4218-84C2-7C725DD137F3}"/>
    <dgm:cxn modelId="{4BE192DF-D750-4B36-8B8E-2902ACA5676C}" type="presOf" srcId="{3E2C99F0-9C58-4C16-B7C7-84A3E390FF82}" destId="{22C24929-323A-48F6-B770-D46B955EB972}" srcOrd="0" destOrd="0" presId="urn:microsoft.com/office/officeart/2005/8/layout/process3"/>
    <dgm:cxn modelId="{90611859-F300-468E-BDE2-063148E64286}" srcId="{7799192B-8EA6-4591-B6CD-FA88A44F76E4}" destId="{3A069A57-3578-4E1E-AB84-628D08B001B8}" srcOrd="1" destOrd="0" parTransId="{231F90F2-1E43-438C-A233-214527A3FF75}" sibTransId="{9C661072-ADFB-4ACC-B572-4CE879CDCEB4}"/>
    <dgm:cxn modelId="{599A22C4-2F9A-42DF-9EF4-FEDFB7E81EB2}" type="presOf" srcId="{855B82A3-97F3-4F13-8FC9-B80ED0ACD5F6}" destId="{34B44994-9D91-4FE4-87A3-B40BC9FDB474}" srcOrd="0" destOrd="2" presId="urn:microsoft.com/office/officeart/2005/8/layout/process3"/>
    <dgm:cxn modelId="{F98C10CC-0E1F-4602-9F0B-2669C280B64A}" srcId="{E27A7760-54D4-41DF-B189-24847DCA6ADF}" destId="{1A6ADBD0-A6E1-4CF0-AF1E-D23B7CD55082}" srcOrd="1" destOrd="0" parTransId="{059E8A44-42F2-4B58-8845-05522A91DA87}" sibTransId="{D7F0FDDC-D989-4760-9239-7848023638A0}"/>
    <dgm:cxn modelId="{E61CA8A1-B0BD-4567-98E2-E1D4FDCEB611}" srcId="{7799192B-8EA6-4591-B6CD-FA88A44F76E4}" destId="{6D4AE5E4-DF30-4173-A704-9C464F8A2B35}" srcOrd="6" destOrd="0" parTransId="{BAD03267-A1FC-423A-8730-6D52EF7153D7}" sibTransId="{DB0EB4A2-6BFA-4AFF-B279-1453D874E1FB}"/>
    <dgm:cxn modelId="{A3324C9F-34BA-4FAD-ABC1-30063262947A}" srcId="{F4810F4B-A5B6-4C2E-BD51-1D231150095E}" destId="{27C1B4DD-62F6-4C13-877D-181086A88970}" srcOrd="1" destOrd="0" parTransId="{8C11CFED-671F-4C78-B7B4-98A64318C0FC}" sibTransId="{E567DDBA-B25B-422B-810A-A603B8EB1177}"/>
    <dgm:cxn modelId="{179EE176-D35E-4471-914F-BF2BD4F5CD69}" type="presOf" srcId="{3A069A57-3578-4E1E-AB84-628D08B001B8}" destId="{28F292B2-FED0-4CD2-9784-CC480DE07F32}" srcOrd="0" destOrd="1" presId="urn:microsoft.com/office/officeart/2005/8/layout/process3"/>
    <dgm:cxn modelId="{4064994C-888F-450C-BC45-021841597A1F}" type="presOf" srcId="{1A6ADBD0-A6E1-4CF0-AF1E-D23B7CD55082}" destId="{34B44994-9D91-4FE4-87A3-B40BC9FDB474}" srcOrd="0" destOrd="1" presId="urn:microsoft.com/office/officeart/2005/8/layout/process3"/>
    <dgm:cxn modelId="{FB28CD3D-738F-4A4E-91A0-7B40168562E2}" srcId="{F4810F4B-A5B6-4C2E-BD51-1D231150095E}" destId="{DF0FE409-AF57-4A0E-829B-A04C5E54E01D}" srcOrd="3" destOrd="0" parTransId="{CC57FA22-85E0-4927-8843-15D1E6309E82}" sibTransId="{409C7EC3-F784-402E-A290-B74E19974A4A}"/>
    <dgm:cxn modelId="{A6E2DC1D-DD93-4D65-94C1-F8C723AC9EC8}" type="presOf" srcId="{3B8C1E0A-FAF5-477B-B4E9-411CEA78EA18}" destId="{EAE900D1-E781-4CC9-AB03-35FC149D8479}" srcOrd="0" destOrd="0" presId="urn:microsoft.com/office/officeart/2005/8/layout/process3"/>
    <dgm:cxn modelId="{EC9317ED-A057-40C0-8A32-86F1A841B289}" type="presOf" srcId="{88A310C2-543A-47A4-9DB4-E790897A0B25}" destId="{7AEB0AFE-B167-4EE3-A315-74846711E836}" srcOrd="0" destOrd="4" presId="urn:microsoft.com/office/officeart/2005/8/layout/process3"/>
    <dgm:cxn modelId="{883652FE-542E-455A-970B-365988938E04}" type="presOf" srcId="{72F50864-36A4-4B20-B8D6-EBAB83448E35}" destId="{28F292B2-FED0-4CD2-9784-CC480DE07F32}" srcOrd="0" destOrd="4" presId="urn:microsoft.com/office/officeart/2005/8/layout/process3"/>
    <dgm:cxn modelId="{8C5ADEF6-89F4-425A-B41A-C279919E4CD1}" type="presOf" srcId="{49D397B0-5558-4DED-B0AD-841CAD6344B0}" destId="{536A6EFB-181D-4D70-A1FF-75C33D06F10F}" srcOrd="0" destOrd="0" presId="urn:microsoft.com/office/officeart/2005/8/layout/process3"/>
    <dgm:cxn modelId="{FB549585-6AC3-46A6-A41C-5D79444F69B9}" type="presOf" srcId="{407275AE-3B8E-4A65-9520-746855E37736}" destId="{7AEB0AFE-B167-4EE3-A315-74846711E836}" srcOrd="0" destOrd="5" presId="urn:microsoft.com/office/officeart/2005/8/layout/process3"/>
    <dgm:cxn modelId="{02B7C9E5-ED9A-4A0F-94CE-9A16B41157A5}" type="presOf" srcId="{49D397B0-5558-4DED-B0AD-841CAD6344B0}" destId="{06E574DF-55F5-4D28-A37F-2F7CFE3AAE39}" srcOrd="1" destOrd="0" presId="urn:microsoft.com/office/officeart/2005/8/layout/process3"/>
    <dgm:cxn modelId="{F9110D6F-57B4-41C0-8D05-CC388D39242B}" srcId="{7799192B-8EA6-4591-B6CD-FA88A44F76E4}" destId="{F588D92A-9056-48C4-8254-E6D4B1A1517E}" srcOrd="5" destOrd="0" parTransId="{BA0EEA4C-E02D-4C4B-8B36-2111FB492A95}" sibTransId="{276D3790-97C9-404C-955B-0F6421DA5B00}"/>
    <dgm:cxn modelId="{F6F762E6-CC53-43CE-A66D-8A6BD25F903E}" srcId="{E27A7760-54D4-41DF-B189-24847DCA6ADF}" destId="{23EC7DDF-A36F-4944-8C21-74E919C02E39}" srcOrd="3" destOrd="0" parTransId="{6DF83477-2551-45B4-B477-80FF4AF1556F}" sibTransId="{359749CE-2FB5-464D-9275-3B26A2CE0B72}"/>
    <dgm:cxn modelId="{90D74935-06F3-433E-BA7F-EEEBE1F9555F}" type="presOf" srcId="{BD5EC0C1-4DAD-49A8-8D00-CE14201EC3D5}" destId="{28F292B2-FED0-4CD2-9784-CC480DE07F32}" srcOrd="0" destOrd="0" presId="urn:microsoft.com/office/officeart/2005/8/layout/process3"/>
    <dgm:cxn modelId="{7585D74C-BAD4-4D8E-ACD5-BCD8C3275C42}" type="presOf" srcId="{EEC80278-3F66-4C83-96C9-8CC7E29B874D}" destId="{22C24929-323A-48F6-B770-D46B955EB972}" srcOrd="0" destOrd="4" presId="urn:microsoft.com/office/officeart/2005/8/layout/process3"/>
    <dgm:cxn modelId="{285FCC7F-764D-4C69-BD1A-459DCCC889DE}" type="presOf" srcId="{E27A7760-54D4-41DF-B189-24847DCA6ADF}" destId="{D41BC7C6-B195-49D3-AF31-3AE622488B71}" srcOrd="1" destOrd="0" presId="urn:microsoft.com/office/officeart/2005/8/layout/process3"/>
    <dgm:cxn modelId="{022F0873-3261-41F5-A426-BE6B523D30F7}" srcId="{A0A8D574-5453-47B1-BDD3-3A278B3BF7B0}" destId="{407275AE-3B8E-4A65-9520-746855E37736}" srcOrd="5" destOrd="0" parTransId="{A5FE62AB-807B-4C53-82C7-91C495B5C54E}" sibTransId="{E3266120-2590-4987-90B1-CE5F4D514AF7}"/>
    <dgm:cxn modelId="{E5FF062F-9375-4C02-9B86-9F0D08E9E7B6}" type="presOf" srcId="{CA4FEC0A-362B-4571-8EAE-B20C15369131}" destId="{970A70F9-6FA8-4777-A1C4-0E8315074350}" srcOrd="0" destOrd="0" presId="urn:microsoft.com/office/officeart/2005/8/layout/process3"/>
    <dgm:cxn modelId="{1CB2B12A-4EE6-4DD6-8D0E-B52BECF00FD3}" type="presOf" srcId="{23EC7DDF-A36F-4944-8C21-74E919C02E39}" destId="{34B44994-9D91-4FE4-87A3-B40BC9FDB474}" srcOrd="0" destOrd="3" presId="urn:microsoft.com/office/officeart/2005/8/layout/process3"/>
    <dgm:cxn modelId="{2C0E8E1C-3626-47DC-9655-F0C458F1BBDA}" type="presOf" srcId="{7799192B-8EA6-4591-B6CD-FA88A44F76E4}" destId="{7A10C018-E05C-48C5-9A2B-05F2E3B0CEE2}" srcOrd="0" destOrd="0" presId="urn:microsoft.com/office/officeart/2005/8/layout/process3"/>
    <dgm:cxn modelId="{69C92610-4D8D-4F12-975F-22AABA084DA3}" srcId="{A0A8D574-5453-47B1-BDD3-3A278B3BF7B0}" destId="{CDC7CF72-2E78-4E1F-89E4-7BA49C382F23}" srcOrd="1" destOrd="0" parTransId="{FA702D04-626F-4DF4-86DB-FB3824C401F7}" sibTransId="{A3CB9109-5AB7-4387-B190-C754138D4BF9}"/>
    <dgm:cxn modelId="{AC745D8D-4651-4945-8C90-6B28072A9CB8}" type="presOf" srcId="{8576E608-9E79-495A-8CDA-67F573BA1B0C}" destId="{34B44994-9D91-4FE4-87A3-B40BC9FDB474}" srcOrd="0" destOrd="4" presId="urn:microsoft.com/office/officeart/2005/8/layout/process3"/>
    <dgm:cxn modelId="{CFCC558C-655F-4708-8A5E-72D48230F6B9}" srcId="{7799192B-8EA6-4591-B6CD-FA88A44F76E4}" destId="{72F50864-36A4-4B20-B8D6-EBAB83448E35}" srcOrd="4" destOrd="0" parTransId="{7910D137-1031-4F1B-91EA-30A875F80D04}" sibTransId="{A8BB7E47-110C-41E5-9C11-920A8DC07DA3}"/>
    <dgm:cxn modelId="{2BEC7E82-D061-4878-87F1-91A86B1915B8}" type="presParOf" srcId="{EAE900D1-E781-4CC9-AB03-35FC149D8479}" destId="{98CC3220-6E44-41CC-BF0C-EB0EA93E2319}" srcOrd="0" destOrd="0" presId="urn:microsoft.com/office/officeart/2005/8/layout/process3"/>
    <dgm:cxn modelId="{9595E0E1-A67B-4894-B664-5A865C6B0C48}" type="presParOf" srcId="{98CC3220-6E44-41CC-BF0C-EB0EA93E2319}" destId="{7A10C018-E05C-48C5-9A2B-05F2E3B0CEE2}" srcOrd="0" destOrd="0" presId="urn:microsoft.com/office/officeart/2005/8/layout/process3"/>
    <dgm:cxn modelId="{BC3BDB67-9F08-4523-A4B5-1AA9C03FB74F}" type="presParOf" srcId="{98CC3220-6E44-41CC-BF0C-EB0EA93E2319}" destId="{D2270944-B296-4A9E-A5AB-7B368FE3112F}" srcOrd="1" destOrd="0" presId="urn:microsoft.com/office/officeart/2005/8/layout/process3"/>
    <dgm:cxn modelId="{8D0388ED-51A4-4474-9F6A-F7925D812ED4}" type="presParOf" srcId="{98CC3220-6E44-41CC-BF0C-EB0EA93E2319}" destId="{28F292B2-FED0-4CD2-9784-CC480DE07F32}" srcOrd="2" destOrd="0" presId="urn:microsoft.com/office/officeart/2005/8/layout/process3"/>
    <dgm:cxn modelId="{8A6322D9-7370-4187-9CB1-BD28BB62E48A}" type="presParOf" srcId="{EAE900D1-E781-4CC9-AB03-35FC149D8479}" destId="{970A70F9-6FA8-4777-A1C4-0E8315074350}" srcOrd="1" destOrd="0" presId="urn:microsoft.com/office/officeart/2005/8/layout/process3"/>
    <dgm:cxn modelId="{503EFE57-4BE3-4946-BB64-8480844373A3}" type="presParOf" srcId="{970A70F9-6FA8-4777-A1C4-0E8315074350}" destId="{AD17D190-D749-44B7-BA0A-8530FC841614}" srcOrd="0" destOrd="0" presId="urn:microsoft.com/office/officeart/2005/8/layout/process3"/>
    <dgm:cxn modelId="{2EF8D2AB-FAF1-4FBE-BFEE-89775439DB85}" type="presParOf" srcId="{EAE900D1-E781-4CC9-AB03-35FC149D8479}" destId="{EFF6E9D6-A526-425E-9D40-A3DB30040437}" srcOrd="2" destOrd="0" presId="urn:microsoft.com/office/officeart/2005/8/layout/process3"/>
    <dgm:cxn modelId="{76FB7E48-83E6-4591-8297-57F0C8FEF110}" type="presParOf" srcId="{EFF6E9D6-A526-425E-9D40-A3DB30040437}" destId="{8689C74E-43AC-430A-A278-49B80D1BF720}" srcOrd="0" destOrd="0" presId="urn:microsoft.com/office/officeart/2005/8/layout/process3"/>
    <dgm:cxn modelId="{EF2812CF-BACD-4E4B-8423-312DC77AD998}" type="presParOf" srcId="{EFF6E9D6-A526-425E-9D40-A3DB30040437}" destId="{16E6FDC8-1331-4E72-B4F6-1F764DF3E32E}" srcOrd="1" destOrd="0" presId="urn:microsoft.com/office/officeart/2005/8/layout/process3"/>
    <dgm:cxn modelId="{F78D2349-A89B-43BF-B074-18B622C02083}" type="presParOf" srcId="{EFF6E9D6-A526-425E-9D40-A3DB30040437}" destId="{22C24929-323A-48F6-B770-D46B955EB972}" srcOrd="2" destOrd="0" presId="urn:microsoft.com/office/officeart/2005/8/layout/process3"/>
    <dgm:cxn modelId="{3AB16C4B-D9C6-46FF-80E5-54407A9077B6}" type="presParOf" srcId="{EAE900D1-E781-4CC9-AB03-35FC149D8479}" destId="{0004A9C2-B911-45F8-8843-E2C5AA535F66}" srcOrd="3" destOrd="0" presId="urn:microsoft.com/office/officeart/2005/8/layout/process3"/>
    <dgm:cxn modelId="{9AF18ED0-37B7-4E5C-A37C-368CBDF2DC00}" type="presParOf" srcId="{0004A9C2-B911-45F8-8843-E2C5AA535F66}" destId="{7ED8D8C8-E54C-4B23-93D7-29CA45ADDE10}" srcOrd="0" destOrd="0" presId="urn:microsoft.com/office/officeart/2005/8/layout/process3"/>
    <dgm:cxn modelId="{1D8F9B3E-E6D8-47B1-B304-1FE33DBCFF77}" type="presParOf" srcId="{EAE900D1-E781-4CC9-AB03-35FC149D8479}" destId="{A1A3F690-1875-4542-AF55-106A89869020}" srcOrd="4" destOrd="0" presId="urn:microsoft.com/office/officeart/2005/8/layout/process3"/>
    <dgm:cxn modelId="{79857330-504A-4C61-A3DB-B17BE4C0DC9A}" type="presParOf" srcId="{A1A3F690-1875-4542-AF55-106A89869020}" destId="{7A51FDA3-B54A-442B-A980-1E388C72D147}" srcOrd="0" destOrd="0" presId="urn:microsoft.com/office/officeart/2005/8/layout/process3"/>
    <dgm:cxn modelId="{0BC24153-4207-474D-A2A8-D28541FFF173}" type="presParOf" srcId="{A1A3F690-1875-4542-AF55-106A89869020}" destId="{C739A646-10A0-4268-88A4-420E88120948}" srcOrd="1" destOrd="0" presId="urn:microsoft.com/office/officeart/2005/8/layout/process3"/>
    <dgm:cxn modelId="{B0B62DD5-ADF8-4EB6-AFDA-C20D006177E6}" type="presParOf" srcId="{A1A3F690-1875-4542-AF55-106A89869020}" destId="{7AEB0AFE-B167-4EE3-A315-74846711E836}" srcOrd="2" destOrd="0" presId="urn:microsoft.com/office/officeart/2005/8/layout/process3"/>
    <dgm:cxn modelId="{3CD7CB83-6EFA-459D-9015-4C1526CDD344}" type="presParOf" srcId="{EAE900D1-E781-4CC9-AB03-35FC149D8479}" destId="{536A6EFB-181D-4D70-A1FF-75C33D06F10F}" srcOrd="5" destOrd="0" presId="urn:microsoft.com/office/officeart/2005/8/layout/process3"/>
    <dgm:cxn modelId="{024F69F6-7CCF-44E6-BE10-13AC057ABB2B}" type="presParOf" srcId="{536A6EFB-181D-4D70-A1FF-75C33D06F10F}" destId="{06E574DF-55F5-4D28-A37F-2F7CFE3AAE39}" srcOrd="0" destOrd="0" presId="urn:microsoft.com/office/officeart/2005/8/layout/process3"/>
    <dgm:cxn modelId="{2E57CD95-3DBD-4ADA-8175-1448AA4DB8C9}" type="presParOf" srcId="{EAE900D1-E781-4CC9-AB03-35FC149D8479}" destId="{EB762D68-4657-4749-A695-79332C78D12B}" srcOrd="6" destOrd="0" presId="urn:microsoft.com/office/officeart/2005/8/layout/process3"/>
    <dgm:cxn modelId="{E1F0593A-7466-442E-8DB1-021C113765E0}" type="presParOf" srcId="{EB762D68-4657-4749-A695-79332C78D12B}" destId="{CC6BC6FB-37D5-4F3E-91A3-FB70C486F09F}" srcOrd="0" destOrd="0" presId="urn:microsoft.com/office/officeart/2005/8/layout/process3"/>
    <dgm:cxn modelId="{7BAF2DA0-D0AF-47A3-BBC3-46A843345E40}" type="presParOf" srcId="{EB762D68-4657-4749-A695-79332C78D12B}" destId="{D41BC7C6-B195-49D3-AF31-3AE622488B71}" srcOrd="1" destOrd="0" presId="urn:microsoft.com/office/officeart/2005/8/layout/process3"/>
    <dgm:cxn modelId="{29CCF945-17CB-4467-9390-2311B692FBB1}" type="presParOf" srcId="{EB762D68-4657-4749-A695-79332C78D12B}" destId="{34B44994-9D91-4FE4-87A3-B40BC9FDB47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70944-B296-4A9E-A5AB-7B368FE3112F}">
      <dsp:nvSpPr>
        <dsp:cNvPr id="0" name=""/>
        <dsp:cNvSpPr/>
      </dsp:nvSpPr>
      <dsp:spPr>
        <a:xfrm>
          <a:off x="1290" y="0"/>
          <a:ext cx="1621715" cy="9730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 smtClean="0">
            <a:latin typeface="Arial Black" pitchFamily="34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Arial Black" pitchFamily="34" charset="0"/>
            </a:rPr>
            <a:t>  SEMESTER 1</a:t>
          </a:r>
          <a:endParaRPr lang="en-MY" sz="1300" kern="1200" dirty="0">
            <a:latin typeface="Arial Black" pitchFamily="34" charset="0"/>
          </a:endParaRPr>
        </a:p>
      </dsp:txBody>
      <dsp:txXfrm>
        <a:off x="1290" y="0"/>
        <a:ext cx="1621715" cy="648686"/>
      </dsp:txXfrm>
    </dsp:sp>
    <dsp:sp modelId="{28F292B2-FED0-4CD2-9784-CC480DE07F32}">
      <dsp:nvSpPr>
        <dsp:cNvPr id="0" name=""/>
        <dsp:cNvSpPr/>
      </dsp:nvSpPr>
      <dsp:spPr>
        <a:xfrm>
          <a:off x="0" y="1760860"/>
          <a:ext cx="1621715" cy="393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Engineering Drawing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Measuring Instrument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Lathe Machine Operation 1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Milling Machine Operation 1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Component Assembly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Machine Preventive Maintenance</a:t>
          </a:r>
          <a:endParaRPr lang="en-MY" sz="1300" kern="1200" dirty="0">
            <a:latin typeface="Arial Black" pitchFamily="34" charset="0"/>
          </a:endParaRPr>
        </a:p>
      </dsp:txBody>
      <dsp:txXfrm>
        <a:off x="47498" y="1808358"/>
        <a:ext cx="1526719" cy="3836204"/>
      </dsp:txXfrm>
    </dsp:sp>
    <dsp:sp modelId="{970A70F9-6FA8-4777-A1C4-0E8315074350}">
      <dsp:nvSpPr>
        <dsp:cNvPr id="0" name=""/>
        <dsp:cNvSpPr/>
      </dsp:nvSpPr>
      <dsp:spPr>
        <a:xfrm rot="5377857">
          <a:off x="498719" y="1211125"/>
          <a:ext cx="507974" cy="40376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000" kern="1200">
            <a:latin typeface="Arial Black" pitchFamily="34" charset="0"/>
          </a:endParaRPr>
        </a:p>
      </dsp:txBody>
      <dsp:txXfrm>
        <a:off x="558893" y="1231314"/>
        <a:ext cx="386846" cy="242256"/>
      </dsp:txXfrm>
    </dsp:sp>
    <dsp:sp modelId="{16E6FDC8-1331-4E72-B4F6-1F764DF3E32E}">
      <dsp:nvSpPr>
        <dsp:cNvPr id="0" name=""/>
        <dsp:cNvSpPr/>
      </dsp:nvSpPr>
      <dsp:spPr>
        <a:xfrm>
          <a:off x="2581448" y="0"/>
          <a:ext cx="1621715" cy="9730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 smtClean="0">
            <a:latin typeface="Arial Black" pitchFamily="34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Arial Black" pitchFamily="34" charset="0"/>
            </a:rPr>
            <a:t>  SEMESTER </a:t>
          </a:r>
          <a:r>
            <a:rPr lang="en-US" sz="1300" kern="1200" dirty="0" smtClean="0">
              <a:latin typeface="Arial Black" pitchFamily="34" charset="0"/>
            </a:rPr>
            <a:t>2</a:t>
          </a:r>
          <a:endParaRPr lang="en-MY" sz="1300" kern="1200" dirty="0">
            <a:latin typeface="Arial Black" pitchFamily="34" charset="0"/>
          </a:endParaRPr>
        </a:p>
      </dsp:txBody>
      <dsp:txXfrm>
        <a:off x="2581448" y="0"/>
        <a:ext cx="1621715" cy="648686"/>
      </dsp:txXfrm>
    </dsp:sp>
    <dsp:sp modelId="{22C24929-323A-48F6-B770-D46B955EB972}">
      <dsp:nvSpPr>
        <dsp:cNvPr id="0" name=""/>
        <dsp:cNvSpPr/>
      </dsp:nvSpPr>
      <dsp:spPr>
        <a:xfrm>
          <a:off x="2625185" y="1760860"/>
          <a:ext cx="1621715" cy="393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Grinding Machine Operation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Lathe Machine Operation 2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Milling Machine Operation 2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CNC Lathe Machine Operation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EDM Sinking Operation</a:t>
          </a:r>
          <a:endParaRPr lang="en-MY" sz="1300" kern="1200" dirty="0">
            <a:latin typeface="Arial Black" pitchFamily="34" charset="0"/>
          </a:endParaRPr>
        </a:p>
      </dsp:txBody>
      <dsp:txXfrm>
        <a:off x="2672683" y="1808358"/>
        <a:ext cx="1526719" cy="3836204"/>
      </dsp:txXfrm>
    </dsp:sp>
    <dsp:sp modelId="{0004A9C2-B911-45F8-8843-E2C5AA535F66}">
      <dsp:nvSpPr>
        <dsp:cNvPr id="0" name=""/>
        <dsp:cNvSpPr/>
      </dsp:nvSpPr>
      <dsp:spPr>
        <a:xfrm rot="5400000">
          <a:off x="3126004" y="1169869"/>
          <a:ext cx="530003" cy="40376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000" kern="1200">
            <a:latin typeface="Arial Black" pitchFamily="34" charset="0"/>
          </a:endParaRPr>
        </a:p>
      </dsp:txBody>
      <dsp:txXfrm>
        <a:off x="3186568" y="1190057"/>
        <a:ext cx="408875" cy="242256"/>
      </dsp:txXfrm>
    </dsp:sp>
    <dsp:sp modelId="{C739A646-10A0-4268-88A4-420E88120948}">
      <dsp:nvSpPr>
        <dsp:cNvPr id="0" name=""/>
        <dsp:cNvSpPr/>
      </dsp:nvSpPr>
      <dsp:spPr>
        <a:xfrm>
          <a:off x="5203171" y="0"/>
          <a:ext cx="1621715" cy="9730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 smtClean="0">
            <a:latin typeface="Arial Black" pitchFamily="34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Arial Black" pitchFamily="34" charset="0"/>
            </a:rPr>
            <a:t>  SEMESTER </a:t>
          </a:r>
          <a:r>
            <a:rPr lang="en-US" sz="1300" kern="1200" dirty="0" smtClean="0">
              <a:latin typeface="Arial Black" pitchFamily="34" charset="0"/>
            </a:rPr>
            <a:t>3</a:t>
          </a:r>
          <a:endParaRPr lang="en-MY" sz="1300" kern="1200" dirty="0">
            <a:latin typeface="Arial Black" pitchFamily="34" charset="0"/>
          </a:endParaRPr>
        </a:p>
      </dsp:txBody>
      <dsp:txXfrm>
        <a:off x="5203171" y="0"/>
        <a:ext cx="1621715" cy="648686"/>
      </dsp:txXfrm>
    </dsp:sp>
    <dsp:sp modelId="{7AEB0AFE-B167-4EE3-A315-74846711E836}">
      <dsp:nvSpPr>
        <dsp:cNvPr id="0" name=""/>
        <dsp:cNvSpPr/>
      </dsp:nvSpPr>
      <dsp:spPr>
        <a:xfrm>
          <a:off x="5229458" y="1760841"/>
          <a:ext cx="1621715" cy="393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2D CAD Design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Cam Operation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CNC EDM Machine  Wire Cut Operation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CNC EDM Machine Die Sinking Operation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Machine Maintenance Supervision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300" kern="1200" dirty="0">
            <a:latin typeface="Arial Black" pitchFamily="34" charset="0"/>
          </a:endParaRPr>
        </a:p>
      </dsp:txBody>
      <dsp:txXfrm>
        <a:off x="5276956" y="1808339"/>
        <a:ext cx="1526719" cy="3836204"/>
      </dsp:txXfrm>
    </dsp:sp>
    <dsp:sp modelId="{536A6EFB-181D-4D70-A1FF-75C33D06F10F}">
      <dsp:nvSpPr>
        <dsp:cNvPr id="0" name=""/>
        <dsp:cNvSpPr/>
      </dsp:nvSpPr>
      <dsp:spPr>
        <a:xfrm rot="5434283">
          <a:off x="5700357" y="1157084"/>
          <a:ext cx="536851" cy="40376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000" kern="1200">
            <a:latin typeface="Arial Black" pitchFamily="34" charset="0"/>
          </a:endParaRPr>
        </a:p>
      </dsp:txBody>
      <dsp:txXfrm>
        <a:off x="5761525" y="1177275"/>
        <a:ext cx="415723" cy="242256"/>
      </dsp:txXfrm>
    </dsp:sp>
    <dsp:sp modelId="{D41BC7C6-B195-49D3-AF31-3AE622488B71}">
      <dsp:nvSpPr>
        <dsp:cNvPr id="0" name=""/>
        <dsp:cNvSpPr/>
      </dsp:nvSpPr>
      <dsp:spPr>
        <a:xfrm>
          <a:off x="7617087" y="24073"/>
          <a:ext cx="1621715" cy="9730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300" kern="1200" dirty="0" smtClean="0">
            <a:latin typeface="Arial Black" pitchFamily="34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300" kern="1200" dirty="0" smtClean="0">
              <a:latin typeface="Arial Black" pitchFamily="34" charset="0"/>
            </a:rPr>
            <a:t>  SEMESTER 4</a:t>
          </a:r>
          <a:endParaRPr lang="en-MY" sz="1300" kern="1200" dirty="0">
            <a:latin typeface="Arial Black" pitchFamily="34" charset="0"/>
          </a:endParaRPr>
        </a:p>
      </dsp:txBody>
      <dsp:txXfrm>
        <a:off x="7617087" y="24073"/>
        <a:ext cx="1621715" cy="648686"/>
      </dsp:txXfrm>
    </dsp:sp>
    <dsp:sp modelId="{34B44994-9D91-4FE4-87A3-B40BC9FDB474}">
      <dsp:nvSpPr>
        <dsp:cNvPr id="0" name=""/>
        <dsp:cNvSpPr/>
      </dsp:nvSpPr>
      <dsp:spPr>
        <a:xfrm>
          <a:off x="7766365" y="1760860"/>
          <a:ext cx="1621715" cy="393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3D CAD Design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Micro Precision Grinding  Operation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CNC Milling Machine Operation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CNC Grinding Machine Operation</a:t>
          </a:r>
          <a:endParaRPr lang="en-MY" sz="1300" kern="1200" dirty="0"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300" kern="1200" dirty="0" smtClean="0">
              <a:latin typeface="Arial Black" pitchFamily="34" charset="0"/>
            </a:rPr>
            <a:t>Machine Operation Supervision</a:t>
          </a:r>
          <a:endParaRPr lang="en-MY" sz="1300" kern="1200" dirty="0">
            <a:latin typeface="Arial Black" pitchFamily="34" charset="0"/>
          </a:endParaRPr>
        </a:p>
      </dsp:txBody>
      <dsp:txXfrm>
        <a:off x="7813863" y="1808358"/>
        <a:ext cx="1526719" cy="38362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7409" y="146371"/>
            <a:ext cx="9404723" cy="674723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altLang="en-US" sz="3200" b="1" dirty="0"/>
              <a:t>KOMPONEN </a:t>
            </a:r>
            <a:r>
              <a:rPr lang="en-US" altLang="en-US" sz="3200" b="1" dirty="0" smtClean="0"/>
              <a:t>SUKATAN LATIHAN</a:t>
            </a:r>
            <a:endParaRPr lang="en-US" alt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932676"/>
              </p:ext>
            </p:extLst>
          </p:nvPr>
        </p:nvGraphicFramePr>
        <p:xfrm>
          <a:off x="1201044" y="980106"/>
          <a:ext cx="9771756" cy="5692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Down Arrow 1"/>
          <p:cNvSpPr/>
          <p:nvPr/>
        </p:nvSpPr>
        <p:spPr>
          <a:xfrm>
            <a:off x="9418489" y="2113695"/>
            <a:ext cx="471959" cy="533881"/>
          </a:xfrm>
          <a:prstGeom prst="downArrow">
            <a:avLst/>
          </a:prstGeom>
          <a:solidFill>
            <a:schemeClr val="accent5">
              <a:lumMod val="75000"/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8365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174</TotalTime>
  <Words>88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Century Gothic</vt:lpstr>
      <vt:lpstr>Wingdings 3</vt:lpstr>
      <vt:lpstr>Ion</vt:lpstr>
      <vt:lpstr>KOMPONEN SUKATAN LATIHAN</vt:lpstr>
    </vt:vector>
  </TitlesOfParts>
  <Company>ILP Pedas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Zolkafle B. Bujang</dc:creator>
  <cp:lastModifiedBy>Zolkafle B. Bujang</cp:lastModifiedBy>
  <cp:revision>15</cp:revision>
  <dcterms:created xsi:type="dcterms:W3CDTF">2020-01-21T01:07:41Z</dcterms:created>
  <dcterms:modified xsi:type="dcterms:W3CDTF">2021-09-14T07:55:43Z</dcterms:modified>
</cp:coreProperties>
</file>